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3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3.png"/><Relationship Id="rId5" Type="http://schemas.openxmlformats.org/officeDocument/2006/relationships/image" Target="../media/image42.png"/><Relationship Id="rId15" Type="http://schemas.openxmlformats.org/officeDocument/2006/relationships/image" Target="../media/image46.png"/><Relationship Id="rId10" Type="http://schemas.openxmlformats.org/officeDocument/2006/relationships/image" Target="../media/image32.png"/><Relationship Id="rId4" Type="http://schemas.openxmlformats.org/officeDocument/2006/relationships/image" Target="../media/image41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32.pn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50.png"/><Relationship Id="rId10" Type="http://schemas.openxmlformats.org/officeDocument/2006/relationships/image" Target="../media/image35.png"/><Relationship Id="rId4" Type="http://schemas.openxmlformats.org/officeDocument/2006/relationships/image" Target="../media/image49.png"/><Relationship Id="rId9" Type="http://schemas.openxmlformats.org/officeDocument/2006/relationships/image" Target="../media/image34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3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3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16993" y="-5056925"/>
            <a:ext cx="18338856" cy="219943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012846" y="-6083920"/>
            <a:ext cx="26975886" cy="277710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212" y="8080041"/>
            <a:ext cx="4393770" cy="11523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9024759"/>
            <a:ext cx="15872633" cy="123397"/>
            <a:chOff x="1206540" y="9024759"/>
            <a:chExt cx="15872633" cy="123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540" y="9024759"/>
              <a:ext cx="15872633" cy="1233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3584" y="-4672797"/>
            <a:ext cx="14983020" cy="214412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58098" y="8993869"/>
            <a:ext cx="7226619" cy="8971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27525" y="407245"/>
            <a:ext cx="1289338" cy="463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5525" y="407245"/>
            <a:ext cx="897509" cy="463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1588" y="1006685"/>
            <a:ext cx="19393215" cy="14286"/>
            <a:chOff x="-101588" y="1006685"/>
            <a:chExt cx="19393215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1588" y="1006685"/>
              <a:ext cx="19393215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20918" y="1004639"/>
            <a:ext cx="1112429" cy="107709"/>
            <a:chOff x="15620918" y="1004639"/>
            <a:chExt cx="1112429" cy="1077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0918" y="1004639"/>
              <a:ext cx="1112429" cy="1077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64552" y="407245"/>
            <a:ext cx="726509" cy="463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946" y="168057"/>
            <a:ext cx="2047638" cy="585040"/>
            <a:chOff x="207946" y="168057"/>
            <a:chExt cx="2047638" cy="585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946" y="168057"/>
              <a:ext cx="2047638" cy="58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3322" y="2556945"/>
            <a:ext cx="6171429" cy="6171429"/>
            <a:chOff x="11283322" y="2556945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3322" y="2556945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8095" y="2348447"/>
            <a:ext cx="9955400" cy="6588424"/>
            <a:chOff x="838095" y="2348447"/>
            <a:chExt cx="9955400" cy="65884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095" y="2348447"/>
              <a:ext cx="9955400" cy="6588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1588" y="1006685"/>
            <a:ext cx="19393215" cy="14286"/>
            <a:chOff x="-101588" y="1006685"/>
            <a:chExt cx="1939321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1588" y="1006685"/>
              <a:ext cx="1939321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946" y="168057"/>
            <a:ext cx="2047638" cy="585040"/>
            <a:chOff x="207946" y="168057"/>
            <a:chExt cx="2047638" cy="585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946" y="168057"/>
              <a:ext cx="2047638" cy="58504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452" y="1100203"/>
            <a:ext cx="13860809" cy="91486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72676" y="-5056923"/>
            <a:ext cx="19512467" cy="218702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984761" y="-6202953"/>
            <a:ext cx="24852533" cy="280110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43399" y="-4923672"/>
            <a:ext cx="16874008" cy="2158137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212" y="8118136"/>
            <a:ext cx="6128722" cy="10380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9024759"/>
            <a:ext cx="15872633" cy="123397"/>
            <a:chOff x="1206540" y="9024759"/>
            <a:chExt cx="15872633" cy="1233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540" y="9024759"/>
              <a:ext cx="15872633" cy="123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836757" y="6410097"/>
            <a:ext cx="10893265" cy="9263768"/>
            <a:chOff x="-4836757" y="6410097"/>
            <a:chExt cx="10893265" cy="926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836757" y="6410097"/>
              <a:ext cx="10893265" cy="92637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4955" y="7190230"/>
            <a:ext cx="12984851" cy="63627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1529" y="2909636"/>
            <a:ext cx="2334149" cy="14896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5175" y="3278604"/>
            <a:ext cx="2068166" cy="7355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49936" y="3590142"/>
            <a:ext cx="523810" cy="18397"/>
            <a:chOff x="3649936" y="3590142"/>
            <a:chExt cx="523810" cy="183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9936" y="3590142"/>
              <a:ext cx="523810" cy="183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9910" y="2891500"/>
            <a:ext cx="2318310" cy="14910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80822" y="3574831"/>
            <a:ext cx="523810" cy="18487"/>
            <a:chOff x="9080822" y="3574831"/>
            <a:chExt cx="523810" cy="184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0822" y="3574831"/>
              <a:ext cx="523810" cy="184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35651" y="4837385"/>
            <a:ext cx="1532051" cy="7355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49936" y="5142857"/>
            <a:ext cx="523810" cy="18397"/>
            <a:chOff x="3649936" y="5142857"/>
            <a:chExt cx="523810" cy="183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9936" y="5142857"/>
              <a:ext cx="523810" cy="183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49936" y="6691057"/>
            <a:ext cx="523810" cy="18397"/>
            <a:chOff x="3649936" y="6691057"/>
            <a:chExt cx="523810" cy="183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9936" y="6691057"/>
              <a:ext cx="523810" cy="183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82673" y="2891497"/>
            <a:ext cx="2316624" cy="15005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06870" y="3273604"/>
            <a:ext cx="1532051" cy="7355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22999" y="3569838"/>
            <a:ext cx="523810" cy="18487"/>
            <a:chOff x="13722999" y="3569838"/>
            <a:chExt cx="523810" cy="184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2999" y="3569838"/>
              <a:ext cx="523810" cy="184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67985" y="8676893"/>
            <a:ext cx="540345" cy="540345"/>
            <a:chOff x="16267985" y="8676893"/>
            <a:chExt cx="540345" cy="5403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67985" y="8676893"/>
              <a:ext cx="540345" cy="54034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302040" y="-2870781"/>
            <a:ext cx="13878638" cy="70711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45175" y="5620356"/>
            <a:ext cx="1541575" cy="7355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49936" y="5925830"/>
            <a:ext cx="523810" cy="18397"/>
            <a:chOff x="3649936" y="5925830"/>
            <a:chExt cx="523810" cy="183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9936" y="5925830"/>
              <a:ext cx="523810" cy="1839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45175" y="4030909"/>
            <a:ext cx="910623" cy="6716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649936" y="4342569"/>
            <a:ext cx="523810" cy="18397"/>
            <a:chOff x="3649936" y="4342569"/>
            <a:chExt cx="523810" cy="183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9936" y="4342569"/>
              <a:ext cx="523810" cy="1839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69632" y="3231204"/>
            <a:ext cx="1456166" cy="7189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69669" y="4811936"/>
            <a:ext cx="1513127" cy="7397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74430" y="5117409"/>
            <a:ext cx="523810" cy="18397"/>
            <a:chOff x="9074430" y="5117409"/>
            <a:chExt cx="523810" cy="183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4430" y="5117409"/>
              <a:ext cx="523810" cy="1839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69669" y="5594908"/>
            <a:ext cx="1513127" cy="7397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074430" y="5900382"/>
            <a:ext cx="523810" cy="18397"/>
            <a:chOff x="9074430" y="5900382"/>
            <a:chExt cx="523810" cy="183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4430" y="5900382"/>
              <a:ext cx="523810" cy="1839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69669" y="4011647"/>
            <a:ext cx="1513127" cy="7397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74430" y="4317121"/>
            <a:ext cx="523810" cy="18397"/>
            <a:chOff x="9074430" y="4317121"/>
            <a:chExt cx="523810" cy="1839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4430" y="4317121"/>
              <a:ext cx="523810" cy="1839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35651" y="6390118"/>
            <a:ext cx="1551099" cy="735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80590" y="-4946143"/>
            <a:ext cx="9982757" cy="8635682"/>
            <a:chOff x="3680590" y="-4946143"/>
            <a:chExt cx="9982757" cy="8635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0590" y="-4946143"/>
              <a:ext cx="9982757" cy="8635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7143" y="3488031"/>
            <a:ext cx="6171429" cy="1763265"/>
            <a:chOff x="6057143" y="3488031"/>
            <a:chExt cx="6171429" cy="1763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3488031"/>
              <a:ext cx="6171429" cy="17632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0721" y="5891711"/>
            <a:ext cx="8000250" cy="31996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95238" y="3471614"/>
            <a:ext cx="3556738" cy="4066295"/>
            <a:chOff x="12095238" y="3471614"/>
            <a:chExt cx="3556738" cy="4066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5304" y="80833"/>
              <a:ext cx="5896993" cy="120904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8161" y="61785"/>
              <a:ext cx="5896993" cy="120904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26331" y="5504762"/>
            <a:ext cx="3556738" cy="4066295"/>
            <a:chOff x="3026331" y="5504762"/>
            <a:chExt cx="3556738" cy="40662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926010" y="871350"/>
              <a:ext cx="5896993" cy="1209048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83152" y="890398"/>
              <a:ext cx="5896993" cy="12090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57656" y="6020200"/>
            <a:ext cx="10893265" cy="9263768"/>
            <a:chOff x="13157656" y="6020200"/>
            <a:chExt cx="10893265" cy="926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7656" y="6020200"/>
              <a:ext cx="10893265" cy="926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5099" y="2728430"/>
            <a:ext cx="10192589" cy="6126397"/>
            <a:chOff x="1165099" y="2728430"/>
            <a:chExt cx="10192589" cy="6126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10254" y="-217560"/>
              <a:ext cx="20385178" cy="1225279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099" y="2728430"/>
              <a:ext cx="10192589" cy="61263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7525" y="407245"/>
            <a:ext cx="1289338" cy="4635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75525" y="407245"/>
            <a:ext cx="897509" cy="463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01588" y="1006685"/>
            <a:ext cx="19393215" cy="14286"/>
            <a:chOff x="-101588" y="1006685"/>
            <a:chExt cx="1939321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01588" y="1006685"/>
              <a:ext cx="1939321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4275" y="903280"/>
            <a:ext cx="1112429" cy="107709"/>
            <a:chOff x="12864275" y="903280"/>
            <a:chExt cx="1112429" cy="1077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64275" y="903280"/>
              <a:ext cx="1112429" cy="1077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64552" y="407245"/>
            <a:ext cx="726509" cy="463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946" y="168057"/>
            <a:ext cx="2047638" cy="585040"/>
            <a:chOff x="207946" y="168057"/>
            <a:chExt cx="2047638" cy="5850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946" y="168057"/>
              <a:ext cx="2047638" cy="585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67180" y="6020200"/>
            <a:ext cx="10893265" cy="9263768"/>
            <a:chOff x="13167180" y="6020200"/>
            <a:chExt cx="10893265" cy="9263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67180" y="6020200"/>
              <a:ext cx="10893265" cy="926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09895" y="3124676"/>
            <a:ext cx="8574867" cy="4054450"/>
            <a:chOff x="8409895" y="3124676"/>
            <a:chExt cx="8574867" cy="40544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895" y="3124676"/>
              <a:ext cx="8574867" cy="4054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1289" y="3106588"/>
            <a:ext cx="6638583" cy="4072538"/>
            <a:chOff x="1241289" y="3106588"/>
            <a:chExt cx="6638583" cy="40725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1289" y="3106588"/>
              <a:ext cx="6638583" cy="40725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7049" y="407245"/>
            <a:ext cx="1289338" cy="4635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85049" y="407245"/>
            <a:ext cx="897509" cy="4635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92064" y="1006685"/>
            <a:ext cx="19393215" cy="14286"/>
            <a:chOff x="-92064" y="1006685"/>
            <a:chExt cx="19393215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2064" y="1006685"/>
              <a:ext cx="1939321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3799" y="903280"/>
            <a:ext cx="1112429" cy="107709"/>
            <a:chOff x="12873799" y="903280"/>
            <a:chExt cx="1112429" cy="1077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3799" y="903280"/>
              <a:ext cx="1112429" cy="10770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74075" y="407245"/>
            <a:ext cx="726509" cy="4635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7470" y="168057"/>
            <a:ext cx="2047638" cy="585040"/>
            <a:chOff x="217470" y="168057"/>
            <a:chExt cx="2047638" cy="5850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470" y="168057"/>
              <a:ext cx="2047638" cy="585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05227" y="2433481"/>
            <a:ext cx="4675261" cy="4675261"/>
            <a:chOff x="6805227" y="2433481"/>
            <a:chExt cx="4675261" cy="46752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227" y="2433481"/>
              <a:ext cx="4675261" cy="46752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44745" y="2433481"/>
            <a:ext cx="4675261" cy="4675261"/>
            <a:chOff x="11944745" y="2433481"/>
            <a:chExt cx="4675261" cy="4675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44745" y="2433481"/>
              <a:ext cx="4675261" cy="4675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6245" y="3994981"/>
            <a:ext cx="1552260" cy="1552260"/>
            <a:chOff x="13506245" y="3994981"/>
            <a:chExt cx="1552260" cy="1552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06245" y="3994981"/>
              <a:ext cx="1552260" cy="1552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56188" y="7580330"/>
            <a:ext cx="3652375" cy="156414"/>
            <a:chOff x="12456188" y="7580330"/>
            <a:chExt cx="3652375" cy="1564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6188" y="7580330"/>
              <a:ext cx="3652375" cy="1564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94870" y="7817317"/>
            <a:ext cx="4890970" cy="10285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16670" y="7580330"/>
            <a:ext cx="3652375" cy="156414"/>
            <a:chOff x="7316670" y="7580330"/>
            <a:chExt cx="3652375" cy="1564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6670" y="7580330"/>
              <a:ext cx="3652375" cy="1564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1517" y="7817317"/>
            <a:ext cx="5184570" cy="1028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62370" y="2516537"/>
            <a:ext cx="4675261" cy="4675261"/>
            <a:chOff x="1662370" y="2516537"/>
            <a:chExt cx="4675261" cy="46752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2370" y="2516537"/>
              <a:ext cx="4675261" cy="4675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39398" y="3962437"/>
            <a:ext cx="1521204" cy="1783462"/>
            <a:chOff x="3239398" y="3962437"/>
            <a:chExt cx="1521204" cy="17834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9398" y="3962437"/>
              <a:ext cx="1521204" cy="1783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25947" y="7585179"/>
            <a:ext cx="3652375" cy="156414"/>
            <a:chOff x="2225947" y="7585179"/>
            <a:chExt cx="3652375" cy="1564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947" y="7585179"/>
              <a:ext cx="3652375" cy="1564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755" y="7877117"/>
            <a:ext cx="6011493" cy="1026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7525" y="407245"/>
            <a:ext cx="1289338" cy="46354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75525" y="407245"/>
            <a:ext cx="897509" cy="4635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01588" y="1006685"/>
            <a:ext cx="19393215" cy="14286"/>
            <a:chOff x="-101588" y="1006685"/>
            <a:chExt cx="19393215" cy="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1588" y="1006685"/>
              <a:ext cx="19393215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64275" y="903280"/>
            <a:ext cx="1112429" cy="107709"/>
            <a:chOff x="12864275" y="903280"/>
            <a:chExt cx="1112429" cy="1077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4275" y="903280"/>
              <a:ext cx="1112429" cy="1077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64552" y="407245"/>
            <a:ext cx="726509" cy="46354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07946" y="168057"/>
            <a:ext cx="2047638" cy="585040"/>
            <a:chOff x="207946" y="168057"/>
            <a:chExt cx="2047638" cy="5850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946" y="168057"/>
              <a:ext cx="2047638" cy="5850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864478" y="3492731"/>
            <a:ext cx="2556759" cy="2556759"/>
            <a:chOff x="7864478" y="3492731"/>
            <a:chExt cx="2556759" cy="25567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4478" y="3492731"/>
              <a:ext cx="2556759" cy="2556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5232" y="5933738"/>
            <a:ext cx="2705797" cy="2705797"/>
            <a:chOff x="1475232" y="5933738"/>
            <a:chExt cx="2705797" cy="270579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75232" y="5933738"/>
              <a:ext cx="2705797" cy="2705797"/>
              <a:chOff x="1475232" y="5933738"/>
              <a:chExt cx="2705797" cy="27057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75232" y="5933738"/>
                <a:ext cx="2705797" cy="27057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378947" y="6837453"/>
              <a:ext cx="898367" cy="898367"/>
              <a:chOff x="2378947" y="6837453"/>
              <a:chExt cx="898367" cy="8983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78947" y="6837453"/>
                <a:ext cx="898367" cy="89836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3982" y="2523687"/>
            <a:ext cx="15045595" cy="31755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5232" y="5390827"/>
            <a:ext cx="14771626" cy="156414"/>
            <a:chOff x="1475232" y="5390827"/>
            <a:chExt cx="14771626" cy="1564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232" y="5390827"/>
              <a:ext cx="14771626" cy="1564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27525" y="407245"/>
            <a:ext cx="1289338" cy="4635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5525" y="407245"/>
            <a:ext cx="897509" cy="463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01588" y="1006685"/>
            <a:ext cx="19393215" cy="14286"/>
            <a:chOff x="-101588" y="1006685"/>
            <a:chExt cx="19393215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1588" y="1006685"/>
              <a:ext cx="1939321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4275" y="903280"/>
            <a:ext cx="1112429" cy="107709"/>
            <a:chOff x="12864275" y="903280"/>
            <a:chExt cx="1112429" cy="1077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64275" y="903280"/>
              <a:ext cx="1112429" cy="1077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64552" y="407245"/>
            <a:ext cx="726509" cy="4635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7946" y="168057"/>
            <a:ext cx="2047638" cy="585040"/>
            <a:chOff x="207946" y="168057"/>
            <a:chExt cx="2047638" cy="5850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946" y="168057"/>
              <a:ext cx="2047638" cy="585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5232" y="2433481"/>
            <a:ext cx="2709377" cy="2709377"/>
            <a:chOff x="1475232" y="2433481"/>
            <a:chExt cx="2709377" cy="27093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389142" y="3271399"/>
              <a:ext cx="881558" cy="1033540"/>
              <a:chOff x="2389142" y="3271399"/>
              <a:chExt cx="881558" cy="103354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89142" y="3271399"/>
                <a:ext cx="881558" cy="10335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8281" y="2670462"/>
              <a:ext cx="2343279" cy="2224375"/>
              <a:chOff x="1658281" y="2670462"/>
              <a:chExt cx="2343279" cy="222437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58281" y="2670462"/>
                <a:ext cx="2343279" cy="22243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5232" y="2433481"/>
              <a:ext cx="2709377" cy="2709377"/>
              <a:chOff x="1475232" y="2433481"/>
              <a:chExt cx="2709377" cy="270937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75232" y="2433481"/>
                <a:ext cx="2709377" cy="2709377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64230" y="5867963"/>
            <a:ext cx="15230386" cy="3175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27525" y="407245"/>
            <a:ext cx="1289338" cy="463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5525" y="407245"/>
            <a:ext cx="897509" cy="463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1588" y="1006685"/>
            <a:ext cx="19393215" cy="14286"/>
            <a:chOff x="-101588" y="1006685"/>
            <a:chExt cx="19393215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1588" y="1006685"/>
              <a:ext cx="19393215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9037" y="903280"/>
            <a:ext cx="1112429" cy="107709"/>
            <a:chOff x="14369037" y="903280"/>
            <a:chExt cx="1112429" cy="1077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69037" y="903280"/>
              <a:ext cx="1112429" cy="1077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64552" y="407245"/>
            <a:ext cx="726509" cy="463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946" y="168057"/>
            <a:ext cx="2047638" cy="585040"/>
            <a:chOff x="207946" y="168057"/>
            <a:chExt cx="2047638" cy="585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946" y="168057"/>
              <a:ext cx="2047638" cy="58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9201" y="1482881"/>
            <a:ext cx="14714244" cy="8117455"/>
            <a:chOff x="1569201" y="1482881"/>
            <a:chExt cx="14714244" cy="8117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201" y="1482881"/>
              <a:ext cx="14714244" cy="8117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27525" y="407245"/>
            <a:ext cx="1289338" cy="463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5525" y="407245"/>
            <a:ext cx="897509" cy="463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01588" y="1006685"/>
            <a:ext cx="19393215" cy="14286"/>
            <a:chOff x="-101588" y="1006685"/>
            <a:chExt cx="19393215" cy="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1588" y="1006685"/>
              <a:ext cx="19393215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69037" y="903280"/>
            <a:ext cx="1112429" cy="107709"/>
            <a:chOff x="14369037" y="903280"/>
            <a:chExt cx="1112429" cy="1077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69037" y="903280"/>
              <a:ext cx="1112429" cy="1077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64552" y="407245"/>
            <a:ext cx="726509" cy="463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946" y="168057"/>
            <a:ext cx="2047638" cy="585040"/>
            <a:chOff x="207946" y="168057"/>
            <a:chExt cx="2047638" cy="585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946" y="168057"/>
              <a:ext cx="2047638" cy="585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8369" y="1473016"/>
            <a:ext cx="6111936" cy="8339286"/>
            <a:chOff x="1568369" y="1473016"/>
            <a:chExt cx="6111936" cy="8339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369" y="1473016"/>
              <a:ext cx="6111936" cy="8339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68463" y="2556945"/>
            <a:ext cx="6171429" cy="6171429"/>
            <a:chOff x="10368463" y="2556945"/>
            <a:chExt cx="617142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8463" y="2556945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2023-07-27T17:46:22Z</dcterms:created>
  <dcterms:modified xsi:type="dcterms:W3CDTF">2023-07-27T08:49:07Z</dcterms:modified>
</cp:coreProperties>
</file>